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61" r:id="rId3"/>
    <p:sldId id="263" r:id="rId4"/>
    <p:sldId id="267" r:id="rId5"/>
    <p:sldId id="262" r:id="rId6"/>
    <p:sldId id="258" r:id="rId7"/>
    <p:sldId id="259" r:id="rId8"/>
    <p:sldId id="264" r:id="rId9"/>
    <p:sldId id="260" r:id="rId10"/>
    <p:sldId id="270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104" y="-4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8A549-C538-40C3-9877-8A2E68CE8A9B}" type="doc">
      <dgm:prSet loTypeId="urn:microsoft.com/office/officeart/2008/layout/PictureStrip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34AE6D6-D747-4C8B-919E-6610E59B2AA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Уголовная ответственность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20171372-1EC8-4783-9215-208F6C4A0F9A}" type="parTrans" cxnId="{9A191FB0-7E3B-4016-B041-6B7C8CA73EE3}">
      <dgm:prSet/>
      <dgm:spPr/>
      <dgm:t>
        <a:bodyPr/>
        <a:lstStyle/>
        <a:p>
          <a:endParaRPr lang="ru-RU"/>
        </a:p>
      </dgm:t>
    </dgm:pt>
    <dgm:pt modelId="{EE97F748-A4A9-4335-8661-E17C2D619DEF}" type="sibTrans" cxnId="{9A191FB0-7E3B-4016-B041-6B7C8CA73EE3}">
      <dgm:prSet/>
      <dgm:spPr/>
      <dgm:t>
        <a:bodyPr/>
        <a:lstStyle/>
        <a:p>
          <a:endParaRPr lang="ru-RU"/>
        </a:p>
      </dgm:t>
    </dgm:pt>
    <dgm:pt modelId="{92E4ABCF-1D93-4A02-82CB-8F94427869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600" kern="1200" dirty="0"/>
        </a:p>
      </dgm:t>
    </dgm:pt>
    <dgm:pt modelId="{C2F638A1-7ECF-4292-81C5-7D9622946373}" type="parTrans" cxnId="{D25ED9E0-4FB1-4D2C-8977-09E3590C485B}">
      <dgm:prSet/>
      <dgm:spPr/>
      <dgm:t>
        <a:bodyPr/>
        <a:lstStyle/>
        <a:p>
          <a:endParaRPr lang="ru-RU"/>
        </a:p>
      </dgm:t>
    </dgm:pt>
    <dgm:pt modelId="{6BAAF8EE-5620-4F27-88FF-4208D358AFE1}" type="sibTrans" cxnId="{D25ED9E0-4FB1-4D2C-8977-09E3590C485B}">
      <dgm:prSet/>
      <dgm:spPr/>
      <dgm:t>
        <a:bodyPr/>
        <a:lstStyle/>
        <a:p>
          <a:endParaRPr lang="ru-RU"/>
        </a:p>
      </dgm:t>
    </dgm:pt>
    <dgm:pt modelId="{AE4D6B6E-E796-4386-90DB-F5C871DE063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000" kern="1200" dirty="0"/>
        </a:p>
      </dgm:t>
    </dgm:pt>
    <dgm:pt modelId="{9F081B4A-D6C9-46FC-B961-D9BC560ED5AF}" type="parTrans" cxnId="{50D2D9D8-0FC1-4834-82D4-EED996D031C5}">
      <dgm:prSet/>
      <dgm:spPr/>
      <dgm:t>
        <a:bodyPr/>
        <a:lstStyle/>
        <a:p>
          <a:endParaRPr lang="ru-RU"/>
        </a:p>
      </dgm:t>
    </dgm:pt>
    <dgm:pt modelId="{8FF33DA3-D8D0-4066-8544-21A8B59B5278}" type="sibTrans" cxnId="{50D2D9D8-0FC1-4834-82D4-EED996D031C5}">
      <dgm:prSet/>
      <dgm:spPr/>
      <dgm:t>
        <a:bodyPr/>
        <a:lstStyle/>
        <a:p>
          <a:endParaRPr lang="ru-RU"/>
        </a:p>
      </dgm:t>
    </dgm:pt>
    <dgm:pt modelId="{850BCFC0-24E1-4B3B-B992-6C95C47088C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Административная ответственность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D7C8F474-8719-4917-9EC6-2A69A482CA88}" type="parTrans" cxnId="{106D554F-A9D1-4DF6-9E40-9C3B912843C8}">
      <dgm:prSet/>
      <dgm:spPr/>
      <dgm:t>
        <a:bodyPr/>
        <a:lstStyle/>
        <a:p>
          <a:endParaRPr lang="ru-RU"/>
        </a:p>
      </dgm:t>
    </dgm:pt>
    <dgm:pt modelId="{7F7868C8-A4F3-46EC-9EC0-0DCCA53BA54E}" type="sibTrans" cxnId="{106D554F-A9D1-4DF6-9E40-9C3B912843C8}">
      <dgm:prSet/>
      <dgm:spPr/>
      <dgm:t>
        <a:bodyPr/>
        <a:lstStyle/>
        <a:p>
          <a:endParaRPr lang="ru-RU"/>
        </a:p>
      </dgm:t>
    </dgm:pt>
    <dgm:pt modelId="{B6764003-8A5D-4A40-9A14-1C0826B9BA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600" kern="1200" dirty="0"/>
        </a:p>
      </dgm:t>
    </dgm:pt>
    <dgm:pt modelId="{BCC90FCD-B96E-4808-B65D-9C229923AD1D}" type="parTrans" cxnId="{A792A61F-E586-4DB3-A07F-03A4888EDCF0}">
      <dgm:prSet/>
      <dgm:spPr/>
      <dgm:t>
        <a:bodyPr/>
        <a:lstStyle/>
        <a:p>
          <a:endParaRPr lang="ru-RU"/>
        </a:p>
      </dgm:t>
    </dgm:pt>
    <dgm:pt modelId="{84C433A0-46A6-4F2A-B28B-A3B98B3FE5BA}" type="sibTrans" cxnId="{A792A61F-E586-4DB3-A07F-03A4888EDCF0}">
      <dgm:prSet/>
      <dgm:spPr/>
      <dgm:t>
        <a:bodyPr/>
        <a:lstStyle/>
        <a:p>
          <a:endParaRPr lang="ru-RU"/>
        </a:p>
      </dgm:t>
    </dgm:pt>
    <dgm:pt modelId="{4A481F6C-5147-4294-AD45-5A7BDE6AF2C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700" kern="1200" dirty="0"/>
        </a:p>
      </dgm:t>
    </dgm:pt>
    <dgm:pt modelId="{F80C8C65-7210-4946-BE04-287CC1CF0D4C}" type="parTrans" cxnId="{ADA51C9D-49DA-4C97-9646-799776D221C5}">
      <dgm:prSet/>
      <dgm:spPr/>
      <dgm:t>
        <a:bodyPr/>
        <a:lstStyle/>
        <a:p>
          <a:endParaRPr lang="ru-RU"/>
        </a:p>
      </dgm:t>
    </dgm:pt>
    <dgm:pt modelId="{EFDC4B3B-8E33-4930-9938-42B3A8DB9E56}" type="sibTrans" cxnId="{ADA51C9D-49DA-4C97-9646-799776D221C5}">
      <dgm:prSet/>
      <dgm:spPr/>
      <dgm:t>
        <a:bodyPr/>
        <a:lstStyle/>
        <a:p>
          <a:endParaRPr lang="ru-RU"/>
        </a:p>
      </dgm:t>
    </dgm:pt>
    <dgm:pt modelId="{F752C547-9302-4CE3-8189-5C8A9577DC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Дисциплинарная ответственность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5C0EC2B8-49F1-42B6-BADD-680E1F7D2F90}" type="parTrans" cxnId="{F557F256-AF7F-451F-8064-815560250C6D}">
      <dgm:prSet/>
      <dgm:spPr/>
      <dgm:t>
        <a:bodyPr/>
        <a:lstStyle/>
        <a:p>
          <a:endParaRPr lang="ru-RU"/>
        </a:p>
      </dgm:t>
    </dgm:pt>
    <dgm:pt modelId="{8A67D7C4-D7BE-4894-97A6-AF1823AFA4D4}" type="sibTrans" cxnId="{F557F256-AF7F-451F-8064-815560250C6D}">
      <dgm:prSet/>
      <dgm:spPr/>
      <dgm:t>
        <a:bodyPr/>
        <a:lstStyle/>
        <a:p>
          <a:endParaRPr lang="ru-RU"/>
        </a:p>
      </dgm:t>
    </dgm:pt>
    <dgm:pt modelId="{C0F4409B-A1E0-43C5-A488-97777C29C3C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Гражданско – правовая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  <a:ea typeface="+mj-ea"/>
            <a:cs typeface="Times New Roman" pitchFamily="18" charset="0"/>
          </a:endParaRPr>
        </a:p>
      </dgm:t>
    </dgm:pt>
    <dgm:pt modelId="{AF9AE250-9215-4796-A632-C048E6A2608B}" type="parTrans" cxnId="{2B89948E-20D3-462C-B3C7-3BB506225003}">
      <dgm:prSet/>
      <dgm:spPr/>
      <dgm:t>
        <a:bodyPr/>
        <a:lstStyle/>
        <a:p>
          <a:endParaRPr lang="ru-RU"/>
        </a:p>
      </dgm:t>
    </dgm:pt>
    <dgm:pt modelId="{3DCB9018-6C9C-4A15-93B8-8EEF03BFB9CA}" type="sibTrans" cxnId="{2B89948E-20D3-462C-B3C7-3BB506225003}">
      <dgm:prSet/>
      <dgm:spPr/>
      <dgm:t>
        <a:bodyPr/>
        <a:lstStyle/>
        <a:p>
          <a:endParaRPr lang="ru-RU"/>
        </a:p>
      </dgm:t>
    </dgm:pt>
    <dgm:pt modelId="{E8C2668B-25EC-4DA9-8AE6-6D445FFF4C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600" kern="1200" dirty="0"/>
        </a:p>
      </dgm:t>
    </dgm:pt>
    <dgm:pt modelId="{F50FEFC5-C9F5-486D-9557-516DF755C680}" type="parTrans" cxnId="{31DA8EF6-E778-4836-B0F8-E820FFFE12CD}">
      <dgm:prSet/>
      <dgm:spPr/>
      <dgm:t>
        <a:bodyPr/>
        <a:lstStyle/>
        <a:p>
          <a:endParaRPr lang="ru-RU"/>
        </a:p>
      </dgm:t>
    </dgm:pt>
    <dgm:pt modelId="{D965535F-A7FC-4A9F-9033-ED774E2D9D4A}" type="sibTrans" cxnId="{31DA8EF6-E778-4836-B0F8-E820FFFE12CD}">
      <dgm:prSet/>
      <dgm:spPr/>
      <dgm:t>
        <a:bodyPr/>
        <a:lstStyle/>
        <a:p>
          <a:endParaRPr lang="ru-RU"/>
        </a:p>
      </dgm:t>
    </dgm:pt>
    <dgm:pt modelId="{CBAA51FD-6EDF-4225-853E-271D77EA7CF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000" kern="1200" dirty="0"/>
        </a:p>
      </dgm:t>
    </dgm:pt>
    <dgm:pt modelId="{E42CAC92-1E2B-459D-A982-2EE7121F698B}" type="parTrans" cxnId="{8C280B4F-BEB7-40DA-886C-BE14D37846AF}">
      <dgm:prSet/>
      <dgm:spPr/>
      <dgm:t>
        <a:bodyPr/>
        <a:lstStyle/>
        <a:p>
          <a:endParaRPr lang="ru-RU"/>
        </a:p>
      </dgm:t>
    </dgm:pt>
    <dgm:pt modelId="{8EADBB94-B51C-495C-A6AA-87AD31693C9F}" type="sibTrans" cxnId="{8C280B4F-BEB7-40DA-886C-BE14D37846AF}">
      <dgm:prSet/>
      <dgm:spPr/>
      <dgm:t>
        <a:bodyPr/>
        <a:lstStyle/>
        <a:p>
          <a:endParaRPr lang="ru-RU"/>
        </a:p>
      </dgm:t>
    </dgm:pt>
    <dgm:pt modelId="{B4A3F448-13BC-4193-85B6-8FD6E54F2BB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600" kern="1200" dirty="0"/>
        </a:p>
      </dgm:t>
    </dgm:pt>
    <dgm:pt modelId="{2CCC422C-C66B-4D59-83B7-72479E8FC938}" type="parTrans" cxnId="{BE8B252D-BDB0-460A-B242-1EF240043DDB}">
      <dgm:prSet/>
      <dgm:spPr/>
      <dgm:t>
        <a:bodyPr/>
        <a:lstStyle/>
        <a:p>
          <a:endParaRPr lang="ru-RU"/>
        </a:p>
      </dgm:t>
    </dgm:pt>
    <dgm:pt modelId="{C6FC463A-07EE-496F-8039-E8E7F9143238}" type="sibTrans" cxnId="{BE8B252D-BDB0-460A-B242-1EF240043DDB}">
      <dgm:prSet/>
      <dgm:spPr/>
      <dgm:t>
        <a:bodyPr/>
        <a:lstStyle/>
        <a:p>
          <a:endParaRPr lang="ru-RU"/>
        </a:p>
      </dgm:t>
    </dgm:pt>
    <dgm:pt modelId="{D04C402F-E400-4258-A64F-6D9E9243715F}" type="pres">
      <dgm:prSet presAssocID="{F408A549-C538-40C3-9877-8A2E68CE8A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B2814F0C-9DB2-41C6-A97B-12670A181274}" type="pres">
      <dgm:prSet presAssocID="{F752C547-9302-4CE3-8189-5C8A9577DCCB}" presName="composite" presStyleCnt="0"/>
      <dgm:spPr/>
      <dgm:t>
        <a:bodyPr/>
        <a:lstStyle/>
        <a:p>
          <a:endParaRPr lang="be-BY"/>
        </a:p>
      </dgm:t>
    </dgm:pt>
    <dgm:pt modelId="{165D6BD3-F318-4578-9EC9-09E6CEC6F11C}" type="pres">
      <dgm:prSet presAssocID="{F752C547-9302-4CE3-8189-5C8A9577DCCB}" presName="rect1" presStyleLbl="trAlignAcc1" presStyleIdx="0" presStyleCnt="4" custScaleY="67950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A2BDFA7-666D-4E02-9300-3D7F8A9D9F66}" type="pres">
      <dgm:prSet presAssocID="{F752C547-9302-4CE3-8189-5C8A9577DCCB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be-BY"/>
        </a:p>
      </dgm:t>
    </dgm:pt>
    <dgm:pt modelId="{12ABF269-EDD5-48D3-9A97-312332C65470}" type="pres">
      <dgm:prSet presAssocID="{8A67D7C4-D7BE-4894-97A6-AF1823AFA4D4}" presName="sibTrans" presStyleCnt="0"/>
      <dgm:spPr/>
      <dgm:t>
        <a:bodyPr/>
        <a:lstStyle/>
        <a:p>
          <a:endParaRPr lang="be-BY"/>
        </a:p>
      </dgm:t>
    </dgm:pt>
    <dgm:pt modelId="{1B530849-CCB2-483B-96EE-542BF93618E2}" type="pres">
      <dgm:prSet presAssocID="{850BCFC0-24E1-4B3B-B992-6C95C47088CE}" presName="composite" presStyleCnt="0"/>
      <dgm:spPr/>
      <dgm:t>
        <a:bodyPr/>
        <a:lstStyle/>
        <a:p>
          <a:endParaRPr lang="be-BY"/>
        </a:p>
      </dgm:t>
    </dgm:pt>
    <dgm:pt modelId="{DD802010-6A93-48B9-942E-704AD44253E8}" type="pres">
      <dgm:prSet presAssocID="{850BCFC0-24E1-4B3B-B992-6C95C47088CE}" presName="rect1" presStyleLbl="trAlignAcc1" presStyleIdx="1" presStyleCnt="4" custScaleY="6804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D17922C-3C84-45CF-9998-F8737A68BD52}" type="pres">
      <dgm:prSet presAssocID="{850BCFC0-24E1-4B3B-B992-6C95C47088CE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be-BY"/>
        </a:p>
      </dgm:t>
    </dgm:pt>
    <dgm:pt modelId="{6D683AE3-9DAE-4393-9A11-3330E8AA0F45}" type="pres">
      <dgm:prSet presAssocID="{7F7868C8-A4F3-46EC-9EC0-0DCCA53BA54E}" presName="sibTrans" presStyleCnt="0"/>
      <dgm:spPr/>
      <dgm:t>
        <a:bodyPr/>
        <a:lstStyle/>
        <a:p>
          <a:endParaRPr lang="be-BY"/>
        </a:p>
      </dgm:t>
    </dgm:pt>
    <dgm:pt modelId="{71C66F72-EE98-49F0-955E-DF8DA0EA7EF3}" type="pres">
      <dgm:prSet presAssocID="{934AE6D6-D747-4C8B-919E-6610E59B2AA7}" presName="composite" presStyleCnt="0"/>
      <dgm:spPr/>
      <dgm:t>
        <a:bodyPr/>
        <a:lstStyle/>
        <a:p>
          <a:endParaRPr lang="be-BY"/>
        </a:p>
      </dgm:t>
    </dgm:pt>
    <dgm:pt modelId="{6836804E-9FCF-4659-8D2E-97509F68F45A}" type="pres">
      <dgm:prSet presAssocID="{934AE6D6-D747-4C8B-919E-6610E59B2AA7}" presName="rect1" presStyleLbl="trAlignAcc1" presStyleIdx="2" presStyleCnt="4" custScaleY="7425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D81B906-E19E-45E7-873F-35FB3BFB787C}" type="pres">
      <dgm:prSet presAssocID="{934AE6D6-D747-4C8B-919E-6610E59B2AA7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be-BY"/>
        </a:p>
      </dgm:t>
    </dgm:pt>
    <dgm:pt modelId="{D0C423B2-95A0-4444-9F5F-AFEC845819E3}" type="pres">
      <dgm:prSet presAssocID="{EE97F748-A4A9-4335-8661-E17C2D619DEF}" presName="sibTrans" presStyleCnt="0"/>
      <dgm:spPr/>
      <dgm:t>
        <a:bodyPr/>
        <a:lstStyle/>
        <a:p>
          <a:endParaRPr lang="be-BY"/>
        </a:p>
      </dgm:t>
    </dgm:pt>
    <dgm:pt modelId="{2E14AE9A-138B-4B3F-A24C-E58E0FBB53A1}" type="pres">
      <dgm:prSet presAssocID="{C0F4409B-A1E0-43C5-A488-97777C29C3CA}" presName="composite" presStyleCnt="0"/>
      <dgm:spPr/>
      <dgm:t>
        <a:bodyPr/>
        <a:lstStyle/>
        <a:p>
          <a:endParaRPr lang="be-BY"/>
        </a:p>
      </dgm:t>
    </dgm:pt>
    <dgm:pt modelId="{F79BADCD-A943-4AF3-B42D-85FD55D01631}" type="pres">
      <dgm:prSet presAssocID="{C0F4409B-A1E0-43C5-A488-97777C29C3CA}" presName="rect1" presStyleLbl="trAlignAcc1" presStyleIdx="3" presStyleCnt="4" custScaleY="6956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517A944-FCF7-475B-81AD-F465AD359F28}" type="pres">
      <dgm:prSet presAssocID="{C0F4409B-A1E0-43C5-A488-97777C29C3CA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be-BY"/>
        </a:p>
      </dgm:t>
    </dgm:pt>
  </dgm:ptLst>
  <dgm:cxnLst>
    <dgm:cxn modelId="{8C280B4F-BEB7-40DA-886C-BE14D37846AF}" srcId="{C0F4409B-A1E0-43C5-A488-97777C29C3CA}" destId="{CBAA51FD-6EDF-4225-853E-271D77EA7CF0}" srcOrd="1" destOrd="0" parTransId="{E42CAC92-1E2B-459D-A982-2EE7121F698B}" sibTransId="{8EADBB94-B51C-495C-A6AA-87AD31693C9F}"/>
    <dgm:cxn modelId="{106D554F-A9D1-4DF6-9E40-9C3B912843C8}" srcId="{F408A549-C538-40C3-9877-8A2E68CE8A9B}" destId="{850BCFC0-24E1-4B3B-B992-6C95C47088CE}" srcOrd="1" destOrd="0" parTransId="{D7C8F474-8719-4917-9EC6-2A69A482CA88}" sibTransId="{7F7868C8-A4F3-46EC-9EC0-0DCCA53BA54E}"/>
    <dgm:cxn modelId="{2B89948E-20D3-462C-B3C7-3BB506225003}" srcId="{F408A549-C538-40C3-9877-8A2E68CE8A9B}" destId="{C0F4409B-A1E0-43C5-A488-97777C29C3CA}" srcOrd="3" destOrd="0" parTransId="{AF9AE250-9215-4796-A632-C048E6A2608B}" sibTransId="{3DCB9018-6C9C-4A15-93B8-8EEF03BFB9CA}"/>
    <dgm:cxn modelId="{F557F256-AF7F-451F-8064-815560250C6D}" srcId="{F408A549-C538-40C3-9877-8A2E68CE8A9B}" destId="{F752C547-9302-4CE3-8189-5C8A9577DCCB}" srcOrd="0" destOrd="0" parTransId="{5C0EC2B8-49F1-42B6-BADD-680E1F7D2F90}" sibTransId="{8A67D7C4-D7BE-4894-97A6-AF1823AFA4D4}"/>
    <dgm:cxn modelId="{2A93905A-B224-4AA7-A0E5-825FED17BB05}" type="presOf" srcId="{E8C2668B-25EC-4DA9-8AE6-6D445FFF4CFB}" destId="{F79BADCD-A943-4AF3-B42D-85FD55D01631}" srcOrd="0" destOrd="1" presId="urn:microsoft.com/office/officeart/2008/layout/PictureStrips"/>
    <dgm:cxn modelId="{0BEEA2CA-8F79-4BD6-988B-54D3A73C7F74}" type="presOf" srcId="{934AE6D6-D747-4C8B-919E-6610E59B2AA7}" destId="{6836804E-9FCF-4659-8D2E-97509F68F45A}" srcOrd="0" destOrd="0" presId="urn:microsoft.com/office/officeart/2008/layout/PictureStrips"/>
    <dgm:cxn modelId="{26CF1AB8-940C-4824-9BCE-4E0B3AAA5F03}" type="presOf" srcId="{CBAA51FD-6EDF-4225-853E-271D77EA7CF0}" destId="{F79BADCD-A943-4AF3-B42D-85FD55D01631}" srcOrd="0" destOrd="2" presId="urn:microsoft.com/office/officeart/2008/layout/PictureStrips"/>
    <dgm:cxn modelId="{31DA8EF6-E778-4836-B0F8-E820FFFE12CD}" srcId="{C0F4409B-A1E0-43C5-A488-97777C29C3CA}" destId="{E8C2668B-25EC-4DA9-8AE6-6D445FFF4CFB}" srcOrd="0" destOrd="0" parTransId="{F50FEFC5-C9F5-486D-9557-516DF755C680}" sibTransId="{D965535F-A7FC-4A9F-9033-ED774E2D9D4A}"/>
    <dgm:cxn modelId="{9A191FB0-7E3B-4016-B041-6B7C8CA73EE3}" srcId="{F408A549-C538-40C3-9877-8A2E68CE8A9B}" destId="{934AE6D6-D747-4C8B-919E-6610E59B2AA7}" srcOrd="2" destOrd="0" parTransId="{20171372-1EC8-4783-9215-208F6C4A0F9A}" sibTransId="{EE97F748-A4A9-4335-8661-E17C2D619DEF}"/>
    <dgm:cxn modelId="{95E805FC-CD0C-43CC-9B24-FC2189D17737}" type="presOf" srcId="{4A481F6C-5147-4294-AD45-5A7BDE6AF2C4}" destId="{DD802010-6A93-48B9-942E-704AD44253E8}" srcOrd="0" destOrd="3" presId="urn:microsoft.com/office/officeart/2008/layout/PictureStrips"/>
    <dgm:cxn modelId="{ADA51C9D-49DA-4C97-9646-799776D221C5}" srcId="{850BCFC0-24E1-4B3B-B992-6C95C47088CE}" destId="{4A481F6C-5147-4294-AD45-5A7BDE6AF2C4}" srcOrd="2" destOrd="0" parTransId="{F80C8C65-7210-4946-BE04-287CC1CF0D4C}" sibTransId="{EFDC4B3B-8E33-4930-9938-42B3A8DB9E56}"/>
    <dgm:cxn modelId="{A792A61F-E586-4DB3-A07F-03A4888EDCF0}" srcId="{850BCFC0-24E1-4B3B-B992-6C95C47088CE}" destId="{B6764003-8A5D-4A40-9A14-1C0826B9BAE0}" srcOrd="0" destOrd="0" parTransId="{BCC90FCD-B96E-4808-B65D-9C229923AD1D}" sibTransId="{84C433A0-46A6-4F2A-B28B-A3B98B3FE5BA}"/>
    <dgm:cxn modelId="{50D2D9D8-0FC1-4834-82D4-EED996D031C5}" srcId="{934AE6D6-D747-4C8B-919E-6610E59B2AA7}" destId="{AE4D6B6E-E796-4386-90DB-F5C871DE0634}" srcOrd="1" destOrd="0" parTransId="{9F081B4A-D6C9-46FC-B961-D9BC560ED5AF}" sibTransId="{8FF33DA3-D8D0-4066-8544-21A8B59B5278}"/>
    <dgm:cxn modelId="{519D8560-BED2-41F5-8834-C9B32E937A37}" type="presOf" srcId="{B6764003-8A5D-4A40-9A14-1C0826B9BAE0}" destId="{DD802010-6A93-48B9-942E-704AD44253E8}" srcOrd="0" destOrd="1" presId="urn:microsoft.com/office/officeart/2008/layout/PictureStrips"/>
    <dgm:cxn modelId="{4DC91763-F559-4507-843D-A12F4D065750}" type="presOf" srcId="{B4A3F448-13BC-4193-85B6-8FD6E54F2BB0}" destId="{DD802010-6A93-48B9-942E-704AD44253E8}" srcOrd="0" destOrd="2" presId="urn:microsoft.com/office/officeart/2008/layout/PictureStrips"/>
    <dgm:cxn modelId="{7EC2C4DE-AA01-4553-B063-7E3E5B593151}" type="presOf" srcId="{F408A549-C538-40C3-9877-8A2E68CE8A9B}" destId="{D04C402F-E400-4258-A64F-6D9E9243715F}" srcOrd="0" destOrd="0" presId="urn:microsoft.com/office/officeart/2008/layout/PictureStrips"/>
    <dgm:cxn modelId="{9E8F129C-1547-4EF4-9476-124B4FC0B138}" type="presOf" srcId="{AE4D6B6E-E796-4386-90DB-F5C871DE0634}" destId="{6836804E-9FCF-4659-8D2E-97509F68F45A}" srcOrd="0" destOrd="2" presId="urn:microsoft.com/office/officeart/2008/layout/PictureStrips"/>
    <dgm:cxn modelId="{D25ED9E0-4FB1-4D2C-8977-09E3590C485B}" srcId="{934AE6D6-D747-4C8B-919E-6610E59B2AA7}" destId="{92E4ABCF-1D93-4A02-82CB-8F94427869E0}" srcOrd="0" destOrd="0" parTransId="{C2F638A1-7ECF-4292-81C5-7D9622946373}" sibTransId="{6BAAF8EE-5620-4F27-88FF-4208D358AFE1}"/>
    <dgm:cxn modelId="{BB417F14-BBA1-4356-B418-1DD6964F3D6A}" type="presOf" srcId="{F752C547-9302-4CE3-8189-5C8A9577DCCB}" destId="{165D6BD3-F318-4578-9EC9-09E6CEC6F11C}" srcOrd="0" destOrd="0" presId="urn:microsoft.com/office/officeart/2008/layout/PictureStrips"/>
    <dgm:cxn modelId="{51AFA30B-9285-42C8-9B31-68AB3C9E43E0}" type="presOf" srcId="{850BCFC0-24E1-4B3B-B992-6C95C47088CE}" destId="{DD802010-6A93-48B9-942E-704AD44253E8}" srcOrd="0" destOrd="0" presId="urn:microsoft.com/office/officeart/2008/layout/PictureStrips"/>
    <dgm:cxn modelId="{57F141F4-8412-4160-8D70-40C476BE138C}" type="presOf" srcId="{C0F4409B-A1E0-43C5-A488-97777C29C3CA}" destId="{F79BADCD-A943-4AF3-B42D-85FD55D01631}" srcOrd="0" destOrd="0" presId="urn:microsoft.com/office/officeart/2008/layout/PictureStrips"/>
    <dgm:cxn modelId="{BE8B252D-BDB0-460A-B242-1EF240043DDB}" srcId="{850BCFC0-24E1-4B3B-B992-6C95C47088CE}" destId="{B4A3F448-13BC-4193-85B6-8FD6E54F2BB0}" srcOrd="1" destOrd="0" parTransId="{2CCC422C-C66B-4D59-83B7-72479E8FC938}" sibTransId="{C6FC463A-07EE-496F-8039-E8E7F9143238}"/>
    <dgm:cxn modelId="{8BFE4692-D9FB-4BB2-8AB9-5059E880FE0D}" type="presOf" srcId="{92E4ABCF-1D93-4A02-82CB-8F94427869E0}" destId="{6836804E-9FCF-4659-8D2E-97509F68F45A}" srcOrd="0" destOrd="1" presId="urn:microsoft.com/office/officeart/2008/layout/PictureStrips"/>
    <dgm:cxn modelId="{41266F96-E4D8-4B55-9722-9C27656CFCAC}" type="presParOf" srcId="{D04C402F-E400-4258-A64F-6D9E9243715F}" destId="{B2814F0C-9DB2-41C6-A97B-12670A181274}" srcOrd="0" destOrd="0" presId="urn:microsoft.com/office/officeart/2008/layout/PictureStrips"/>
    <dgm:cxn modelId="{AA9683F3-E4F1-4F0D-980F-BBA50FEAE4CE}" type="presParOf" srcId="{B2814F0C-9DB2-41C6-A97B-12670A181274}" destId="{165D6BD3-F318-4578-9EC9-09E6CEC6F11C}" srcOrd="0" destOrd="0" presId="urn:microsoft.com/office/officeart/2008/layout/PictureStrips"/>
    <dgm:cxn modelId="{09672ED3-DAE4-454D-A2BC-AE0D286C2972}" type="presParOf" srcId="{B2814F0C-9DB2-41C6-A97B-12670A181274}" destId="{BA2BDFA7-666D-4E02-9300-3D7F8A9D9F66}" srcOrd="1" destOrd="0" presId="urn:microsoft.com/office/officeart/2008/layout/PictureStrips"/>
    <dgm:cxn modelId="{BFD3C34E-F921-4DDF-8832-E8B0EE225142}" type="presParOf" srcId="{D04C402F-E400-4258-A64F-6D9E9243715F}" destId="{12ABF269-EDD5-48D3-9A97-312332C65470}" srcOrd="1" destOrd="0" presId="urn:microsoft.com/office/officeart/2008/layout/PictureStrips"/>
    <dgm:cxn modelId="{5FCB2D90-5DA6-49A2-9FAC-847AB70C6500}" type="presParOf" srcId="{D04C402F-E400-4258-A64F-6D9E9243715F}" destId="{1B530849-CCB2-483B-96EE-542BF93618E2}" srcOrd="2" destOrd="0" presId="urn:microsoft.com/office/officeart/2008/layout/PictureStrips"/>
    <dgm:cxn modelId="{926F8DAD-BF49-4E5E-B202-3F538C107D35}" type="presParOf" srcId="{1B530849-CCB2-483B-96EE-542BF93618E2}" destId="{DD802010-6A93-48B9-942E-704AD44253E8}" srcOrd="0" destOrd="0" presId="urn:microsoft.com/office/officeart/2008/layout/PictureStrips"/>
    <dgm:cxn modelId="{DA96C3D8-E641-452E-BAC8-40D1D6BABC3E}" type="presParOf" srcId="{1B530849-CCB2-483B-96EE-542BF93618E2}" destId="{0D17922C-3C84-45CF-9998-F8737A68BD52}" srcOrd="1" destOrd="0" presId="urn:microsoft.com/office/officeart/2008/layout/PictureStrips"/>
    <dgm:cxn modelId="{8A0ED2D6-FEAC-45CD-A17B-57EED8040C71}" type="presParOf" srcId="{D04C402F-E400-4258-A64F-6D9E9243715F}" destId="{6D683AE3-9DAE-4393-9A11-3330E8AA0F45}" srcOrd="3" destOrd="0" presId="urn:microsoft.com/office/officeart/2008/layout/PictureStrips"/>
    <dgm:cxn modelId="{FC4F0817-BB81-4F2C-B248-478956174712}" type="presParOf" srcId="{D04C402F-E400-4258-A64F-6D9E9243715F}" destId="{71C66F72-EE98-49F0-955E-DF8DA0EA7EF3}" srcOrd="4" destOrd="0" presId="urn:microsoft.com/office/officeart/2008/layout/PictureStrips"/>
    <dgm:cxn modelId="{10DE0004-E9DB-488B-83D2-066598A6BD50}" type="presParOf" srcId="{71C66F72-EE98-49F0-955E-DF8DA0EA7EF3}" destId="{6836804E-9FCF-4659-8D2E-97509F68F45A}" srcOrd="0" destOrd="0" presId="urn:microsoft.com/office/officeart/2008/layout/PictureStrips"/>
    <dgm:cxn modelId="{29889FAF-1231-4DEE-BAF8-9B7A3047B833}" type="presParOf" srcId="{71C66F72-EE98-49F0-955E-DF8DA0EA7EF3}" destId="{0D81B906-E19E-45E7-873F-35FB3BFB787C}" srcOrd="1" destOrd="0" presId="urn:microsoft.com/office/officeart/2008/layout/PictureStrips"/>
    <dgm:cxn modelId="{B8F79DAB-B336-4222-A7FC-29F16E170C0F}" type="presParOf" srcId="{D04C402F-E400-4258-A64F-6D9E9243715F}" destId="{D0C423B2-95A0-4444-9F5F-AFEC845819E3}" srcOrd="5" destOrd="0" presId="urn:microsoft.com/office/officeart/2008/layout/PictureStrips"/>
    <dgm:cxn modelId="{03C23339-914B-4C02-97DA-D4A3716D9AD8}" type="presParOf" srcId="{D04C402F-E400-4258-A64F-6D9E9243715F}" destId="{2E14AE9A-138B-4B3F-A24C-E58E0FBB53A1}" srcOrd="6" destOrd="0" presId="urn:microsoft.com/office/officeart/2008/layout/PictureStrips"/>
    <dgm:cxn modelId="{2A25A0BE-C34A-4B74-8CB1-D1643DC16D55}" type="presParOf" srcId="{2E14AE9A-138B-4B3F-A24C-E58E0FBB53A1}" destId="{F79BADCD-A943-4AF3-B42D-85FD55D01631}" srcOrd="0" destOrd="0" presId="urn:microsoft.com/office/officeart/2008/layout/PictureStrips"/>
    <dgm:cxn modelId="{DA4B6B24-3F89-468A-99A6-16B50D4FF836}" type="presParOf" srcId="{2E14AE9A-138B-4B3F-A24C-E58E0FBB53A1}" destId="{6517A944-FCF7-475B-81AD-F465AD359F2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6BD3-F318-4578-9EC9-09E6CEC6F11C}">
      <dsp:nvSpPr>
        <dsp:cNvPr id="0" name=""/>
        <dsp:cNvSpPr/>
      </dsp:nvSpPr>
      <dsp:spPr>
        <a:xfrm>
          <a:off x="190752" y="748613"/>
          <a:ext cx="4537929" cy="9636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60528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Дисциплинарная ответственность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  <a:ea typeface="+mj-ea"/>
            <a:cs typeface="Times New Roman" pitchFamily="18" charset="0"/>
          </a:endParaRPr>
        </a:p>
      </dsp:txBody>
      <dsp:txXfrm>
        <a:off x="190752" y="748613"/>
        <a:ext cx="4537929" cy="963600"/>
      </dsp:txXfrm>
    </dsp:sp>
    <dsp:sp modelId="{BA2BDFA7-666D-4E02-9300-3D7F8A9D9F66}">
      <dsp:nvSpPr>
        <dsp:cNvPr id="0" name=""/>
        <dsp:cNvSpPr/>
      </dsp:nvSpPr>
      <dsp:spPr>
        <a:xfrm>
          <a:off x="1671" y="316525"/>
          <a:ext cx="992671" cy="14890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02010-6A93-48B9-942E-704AD44253E8}">
      <dsp:nvSpPr>
        <dsp:cNvPr id="0" name=""/>
        <dsp:cNvSpPr/>
      </dsp:nvSpPr>
      <dsp:spPr>
        <a:xfrm>
          <a:off x="5102744" y="747939"/>
          <a:ext cx="4537929" cy="964948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60528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Административная ответственность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  <a:ea typeface="+mj-ea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>
        <a:off x="5102744" y="747939"/>
        <a:ext cx="4537929" cy="964948"/>
      </dsp:txXfrm>
    </dsp:sp>
    <dsp:sp modelId="{0D17922C-3C84-45CF-9998-F8737A68BD52}">
      <dsp:nvSpPr>
        <dsp:cNvPr id="0" name=""/>
        <dsp:cNvSpPr/>
      </dsp:nvSpPr>
      <dsp:spPr>
        <a:xfrm>
          <a:off x="4913664" y="316525"/>
          <a:ext cx="992671" cy="148900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6804E-9FCF-4659-8D2E-97509F68F45A}">
      <dsp:nvSpPr>
        <dsp:cNvPr id="0" name=""/>
        <dsp:cNvSpPr/>
      </dsp:nvSpPr>
      <dsp:spPr>
        <a:xfrm>
          <a:off x="190752" y="2355209"/>
          <a:ext cx="4537929" cy="105301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60528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Уголовная ответственность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  <a:ea typeface="+mj-ea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190752" y="2355209"/>
        <a:ext cx="4537929" cy="1053012"/>
      </dsp:txXfrm>
    </dsp:sp>
    <dsp:sp modelId="{0D81B906-E19E-45E7-873F-35FB3BFB787C}">
      <dsp:nvSpPr>
        <dsp:cNvPr id="0" name=""/>
        <dsp:cNvSpPr/>
      </dsp:nvSpPr>
      <dsp:spPr>
        <a:xfrm>
          <a:off x="1671" y="1967827"/>
          <a:ext cx="992671" cy="148900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BADCD-A943-4AF3-B42D-85FD55D01631}">
      <dsp:nvSpPr>
        <dsp:cNvPr id="0" name=""/>
        <dsp:cNvSpPr/>
      </dsp:nvSpPr>
      <dsp:spPr>
        <a:xfrm>
          <a:off x="5102744" y="2388464"/>
          <a:ext cx="4537929" cy="986503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60528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rPr>
            <a:t>Гражданско – правовая 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  <a:ea typeface="+mj-ea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5102744" y="2388464"/>
        <a:ext cx="4537929" cy="986503"/>
      </dsp:txXfrm>
    </dsp:sp>
    <dsp:sp modelId="{6517A944-FCF7-475B-81AD-F465AD359F28}">
      <dsp:nvSpPr>
        <dsp:cNvPr id="0" name=""/>
        <dsp:cNvSpPr/>
      </dsp:nvSpPr>
      <dsp:spPr>
        <a:xfrm>
          <a:off x="4913664" y="1967827"/>
          <a:ext cx="992671" cy="148900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pPr>
              <a:defRPr/>
            </a:pPr>
            <a:fld id="{65B5DCA2-EB18-4D35-9B8F-A2F7F600E576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09B90BF0-D77F-4ACF-88B0-454125DD02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B8A9B-8466-4858-AB1B-FD8166F9EE8A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34D0-63AB-4920-A73A-C565561600D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0BBD0-3E8F-474C-B917-B3C46581C40C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0500-CFF1-45A3-AAB3-6081CB9D8AD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8F476-25E2-41F7-8F42-846C5E6EB4C9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8073-9B3D-4C76-B8C4-F014F61AE6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2ACCF-8C2E-4603-9818-350D05BE3C70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768D-07C7-461E-8B72-95D6E9C33C0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144C9-1C83-4BBA-B5FD-F69A4FDF06E0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299F-AF53-4DB4-AF4A-38EA0DD6843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01F63-B9FC-4CF7-84DC-3048F880136E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5806-3F44-4644-ADDE-CE51D89059D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3201B-D0D8-46A2-8AD9-E91F303E75C7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1D1-D340-45E0-97FE-2C5363ADB2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9AB36-5765-402D-889F-76B6E05B1B95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529-B43E-4E8B-9288-0DF926AB30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pPr>
              <a:defRPr/>
            </a:pPr>
            <a:fld id="{9A8B3EB3-1D71-47CA-9575-11B466EB545C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1B2C5274-E2E2-4716-926B-EDEEAC994F0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pPr>
              <a:defRPr/>
            </a:pPr>
            <a:fld id="{F8016DB0-395D-48A1-BC68-A2F1D8C6DEC3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941B2C60-95AB-47A3-9F7C-F892C057AE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5F16AD18-6376-4606-8F99-55D9BB3EC743}" type="datetimeFigureOut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79E5DF2-4662-4EA1-BD86-B473D7C8BD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064" y="946504"/>
            <a:ext cx="9144000" cy="1013044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ПРОФИЛАКТИКА ПРАВОНАРУШЕНИЙ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СРЕДИ СТУДЕНТОВ УНИВЕРСИТЕТА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https://fs00.infourok.ru/images/doc/307/306984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2895" r="28248" b="28742"/>
          <a:stretch/>
        </p:blipFill>
        <p:spPr bwMode="auto">
          <a:xfrm>
            <a:off x="4267534" y="1947837"/>
            <a:ext cx="4023360" cy="3033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4812" y="4981494"/>
            <a:ext cx="678968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подготовлен социально-педагогической </a:t>
            </a:r>
          </a:p>
          <a:p>
            <a:pPr algn="just" eaLnBrk="0" hangingPunct="0"/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психологической службой учреждения образования «Гродненский государственный университет имени Янки Купалы»</a:t>
            </a:r>
            <a:endParaRPr lang="en-US" sz="17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1212" y="5858657"/>
            <a:ext cx="407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«Материалы ЕДИ, январь 2021 года»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im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639952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044" y="2360009"/>
            <a:ext cx="8329353" cy="34248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ПОМНИТЕ!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Незнание  закона,  не освобождает </a:t>
            </a:r>
            <a:br>
              <a:rPr lang="ru-RU" dirty="0" smtClean="0"/>
            </a:br>
            <a:r>
              <a:rPr lang="ru-RU" dirty="0" smtClean="0"/>
              <a:t>от ответственности, а умышленное нарушение  закона приводит к тяжелым последствиям.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Cyrelchuk_TI\Desktop\0076-076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34" y="3374162"/>
            <a:ext cx="1783270" cy="29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656708"/>
            <a:ext cx="9110748" cy="550302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ПРАВОНАРУШЕНИЕ - </a:t>
            </a:r>
            <a:r>
              <a:rPr lang="ru-RU" sz="2800" dirty="0" smtClean="0"/>
              <a:t> это </a:t>
            </a:r>
            <a:r>
              <a:rPr lang="ru-RU" sz="2800" dirty="0"/>
              <a:t>антиобщественное деяние, причиняющее вред обществу, запрещенное законом и влекущее </a:t>
            </a:r>
            <a:r>
              <a:rPr lang="ru-RU" sz="2800" dirty="0" smtClean="0"/>
              <a:t>наказание;</a:t>
            </a:r>
            <a:br>
              <a:rPr lang="ru-RU" sz="2800" dirty="0" smtClean="0"/>
            </a:br>
            <a:r>
              <a:rPr lang="ru-RU" sz="2800" dirty="0" smtClean="0"/>
              <a:t>неправомерное поведение, виновное противоправное общественно опасное деяние (действие или бездействие), противоречащие требованиям правовых норм и совершенных </a:t>
            </a:r>
            <a:r>
              <a:rPr lang="ru-RU" sz="2800" dirty="0" err="1" smtClean="0"/>
              <a:t>праводееспособным</a:t>
            </a:r>
            <a:r>
              <a:rPr lang="ru-RU" sz="2800" dirty="0" smtClean="0"/>
              <a:t> (</a:t>
            </a:r>
            <a:r>
              <a:rPr lang="ru-RU" sz="2800" dirty="0" err="1" smtClean="0"/>
              <a:t>деликтоспособьным</a:t>
            </a:r>
            <a:r>
              <a:rPr lang="ru-RU" sz="2800" dirty="0" smtClean="0"/>
              <a:t>) лицом или лицами.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ЗАКОН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/>
              <a:t> </a:t>
            </a:r>
            <a:r>
              <a:rPr lang="ru-RU" sz="2800" dirty="0"/>
              <a:t>это нормативный акт (документ), принятый высшим органом государственной власти в установленном Конституцией </a:t>
            </a:r>
            <a:r>
              <a:rPr lang="ru-RU" sz="2800" dirty="0" smtClean="0"/>
              <a:t>порядке.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9394" y="4754879"/>
            <a:ext cx="9601200" cy="14197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" y="374910"/>
            <a:ext cx="11006052" cy="638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670" y="698268"/>
            <a:ext cx="10167937" cy="1812175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ОТВЕТСТВЕННОСТИ </a:t>
            </a: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ПРАВОНАРУШЕНИЯХ</a:t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ОТВЕТСТВЕННОСТЬ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2700" dirty="0" smtClean="0"/>
              <a:t> необходимость, обязанность отвечать за свои  действия, поступки, быть ответственным за них.</a:t>
            </a:r>
            <a:br>
              <a:rPr lang="ru-RU" sz="2700" dirty="0" smtClean="0"/>
            </a:br>
            <a:endParaRPr lang="ru-RU" sz="31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38532"/>
              </p:ext>
            </p:extLst>
          </p:nvPr>
        </p:nvGraphicFramePr>
        <p:xfrm>
          <a:off x="1114324" y="2493818"/>
          <a:ext cx="9642346" cy="377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justiz133_v-contentx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66007"/>
            <a:ext cx="2464846" cy="204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550" y="899261"/>
            <a:ext cx="8159750" cy="50558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УГОЛОВНАЯ ОТВЕТСТВЕННОСТЬ –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1101" y="1434956"/>
            <a:ext cx="8159750" cy="3153669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ответственность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 нарушение законов, предусмотренных Уголовным кодексом. </a:t>
            </a:r>
            <a:endParaRPr lang="ru-RU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Преступление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предусмотренное уголовным законом общественно опасное, посягающее на общественный строй, собственность, личность, права и свободы граждан, общественный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порядок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(убийство, грабёж, изнасилование, оскорбления, мелкие хищения, хулиганство).</a:t>
            </a:r>
            <a:endParaRPr lang="ru-RU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98678" y="4804756"/>
            <a:ext cx="9592887" cy="847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 ЗЛОСТНОЕ ХУЛИГАНСТВО, КРАЖУ, ИЗНАСИЛОВАНИЕ УГОЛОВНАЯ ОТВЕТСТВЕННОСТЬ НАСТУПАЕТ С 14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5055" y="874713"/>
            <a:ext cx="8278986" cy="4561811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применяется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 нарушения, предусмотренные кодексом об административных правонарушениях. </a:t>
            </a:r>
            <a:endParaRPr lang="ru-RU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административным нарушения относятся: нарушение правил дорожного движения, нарушение противопожарной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безопасности и др.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АДМИНИСТРАТИВНЫЕ ПРАВОНАРУШЕНИЯ К ОТВЕТСТВЕННОСТИ ПРИВЛЕКАЮТСЯ С 16 ЛЕТ. НАКАЗАНИЕ: ШТРАФ, ПРЕДУПРЕЖДЕНИЕ, ИСПРАВИТЕЛЬНЫЕ РАБОТЫ.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01738"/>
            <a:ext cx="10820400" cy="5421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50" y="619919"/>
            <a:ext cx="10490200" cy="11636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преступлений, за которые предусмотрена уголовная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лет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009650" y="1467745"/>
            <a:ext cx="9464386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угон транспортного средства</a:t>
            </a:r>
            <a:r>
              <a:rPr lang="ru-RU" altLang="ru-RU" sz="24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умышленное причинение вреда здоровью</a:t>
            </a:r>
            <a:r>
              <a:rPr lang="ru-RU" altLang="ru-RU" sz="24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кража, грабёж, вымогательство</a:t>
            </a:r>
            <a:r>
              <a:rPr lang="ru-RU" altLang="ru-RU" sz="24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хищение и вымогательство оружия и боеприпасов</a:t>
            </a:r>
            <a:r>
              <a:rPr lang="ru-RU" altLang="ru-RU" sz="24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приведение в непригодность транспортного средства</a:t>
            </a:r>
            <a:r>
              <a:rPr lang="ru-RU" altLang="ru-RU" sz="24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похищение человека</a:t>
            </a:r>
            <a:r>
              <a:rPr lang="ru-RU" altLang="ru-RU" sz="24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изнасилование</a:t>
            </a:r>
            <a:r>
              <a:rPr lang="ru-RU" altLang="ru-RU" sz="24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убийство человека.</a:t>
            </a:r>
            <a:br>
              <a:rPr lang="ru-RU" altLang="ru-RU" sz="2400" dirty="0">
                <a:latin typeface="+mj-lt"/>
                <a:ea typeface="+mj-ea"/>
                <a:cs typeface="+mj-cs"/>
              </a:rPr>
            </a:br>
            <a:endParaRPr lang="ru-RU" altLang="ru-RU" sz="2400" dirty="0">
              <a:latin typeface="+mj-lt"/>
              <a:ea typeface="+mj-ea"/>
              <a:cs typeface="+mj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ru-RU" alt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НАКАЗАНИЕ: условная мера наказания; лишение свободы.</a:t>
            </a:r>
            <a:endParaRPr lang="ru-RU" alt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651" y="849659"/>
            <a:ext cx="9601200" cy="1590675"/>
          </a:xfrm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ДИСЦИПЛИНАРНАЯ ОТВЕТСТВЕННОСТЬ </a:t>
            </a:r>
            <a:r>
              <a:rPr lang="ru-RU" sz="2800" dirty="0" smtClean="0"/>
              <a:t>– </a:t>
            </a:r>
            <a:r>
              <a:rPr lang="ru-RU" sz="2800" dirty="0"/>
              <a:t>это нарушение трудовых обязанностей, т.е. нарушение трудового законодательства, к примеру: опоздание на занятия, прогул без уважительной причины.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295400" y="3092335"/>
            <a:ext cx="9601200" cy="21779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ГРАЖДАНСКО-ПРАВОВАЯ ОТВЕТСТВЕННОСТЬ </a:t>
            </a:r>
            <a:r>
              <a:rPr lang="ru-RU" altLang="ru-RU" sz="2800" dirty="0" smtClean="0">
                <a:latin typeface="+mj-lt"/>
                <a:ea typeface="+mj-ea"/>
                <a:cs typeface="+mj-cs"/>
              </a:rPr>
              <a:t>регулирует имущественные </a:t>
            </a:r>
            <a:r>
              <a:rPr lang="ru-RU" altLang="ru-RU" sz="2800" dirty="0">
                <a:latin typeface="+mj-lt"/>
                <a:ea typeface="+mj-ea"/>
                <a:cs typeface="+mj-cs"/>
              </a:rPr>
              <a:t>отношения. </a:t>
            </a:r>
          </a:p>
          <a:p>
            <a:pPr marL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latin typeface="+mj-lt"/>
                <a:ea typeface="+mj-ea"/>
                <a:cs typeface="+mj-cs"/>
              </a:rPr>
              <a:t>Наказания к правонарушителю: возмещение вреда, уплата ущерба.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446</TotalTime>
  <Words>236</Words>
  <Application>Microsoft Office PowerPoint</Application>
  <PresentationFormat>Произвольный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ПРОФИЛАКТИКА ПРАВОНАРУШЕНИЙ  СРЕДИ СТУДЕНТОВ УНИВЕРСИТЕТА</vt:lpstr>
      <vt:lpstr>     ПРАВОНАРУШЕНИЕ -  это антиобщественное деяние, причиняющее вред обществу, запрещенное законом и влекущее наказание; неправомерное поведение, виновное противоправное общественно опасное деяние (действие или бездействие), противоречащие требованиям правовых норм и совершенных праводееспособным (деликтоспособьным) лицом или лицами.  ЗАКОН - это нормативный акт (документ), принятый высшим органом государственной власти в установленном Конституцией порядке.      </vt:lpstr>
      <vt:lpstr>Презентация PowerPoint</vt:lpstr>
      <vt:lpstr>Презентация PowerPoint</vt:lpstr>
      <vt:lpstr> ВИДЫ ОТВЕТСТВЕННОСТИ ПРИ ПРАВОНАРУШЕНИЯХ  ОТВЕТСТВЕННОСТЬ - необходимость, обязанность отвечать за свои  действия, поступки, быть ответственным за них. </vt:lpstr>
      <vt:lpstr>УГОЛОВНАЯ ОТВЕТСТВЕННОСТЬ – </vt:lpstr>
      <vt:lpstr>Презентация PowerPoint</vt:lpstr>
      <vt:lpstr>  .</vt:lpstr>
      <vt:lpstr>ДИСЦИПЛИНАРНАЯ ОТВЕТСТВЕННОСТЬ – это нарушение трудовых обязанностей, т.е. нарушение трудового законодательства, к примеру: опоздание на занятия, прогул без уважительной причины.</vt:lpstr>
      <vt:lpstr>Презентация PowerPoint</vt:lpstr>
      <vt:lpstr>Презентация PowerPoint</vt:lpstr>
      <vt:lpstr>ПОМНИТЕ! Незнание  закона,  не освобождает  от ответственности, а умышленное нарушение  закона приводит к тяжелым последствиям.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правонарушений среди студентов «Мы в ответе за свои поступки»</dc:title>
  <dc:creator>Пользователь Windows</dc:creator>
  <cp:lastModifiedBy>СКЕРСЬ МАРИЯ АНТОНОВНА</cp:lastModifiedBy>
  <cp:revision>37</cp:revision>
  <dcterms:created xsi:type="dcterms:W3CDTF">2020-05-08T18:34:29Z</dcterms:created>
  <dcterms:modified xsi:type="dcterms:W3CDTF">2021-02-17T08:17:06Z</dcterms:modified>
</cp:coreProperties>
</file>